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" Type="http://schemas.openxmlformats.org/officeDocument/2006/relationships/presProps" Target="presProps.xml"/><Relationship Id="rId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3" Type="http://schemas.openxmlformats.org/officeDocument/2006/relationships/tableStyles" Target="tableStyles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0"/>
            <a:ext cx="9144000" cy="35183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0" name="Shape 10"/>
          <p:cNvCxnSpPr/>
          <p:nvPr/>
        </p:nvCxnSpPr>
        <p:spPr>
          <a:xfrm>
            <a:off x="0" y="3496604"/>
            <a:ext cx="9144000" cy="0"/>
          </a:xfrm>
          <a:prstGeom prst="straightConnector1">
            <a:avLst/>
          </a:prstGeom>
          <a:noFill/>
          <a:ln cap="flat" w="57150">
            <a:solidFill>
              <a:srgbClr val="000000">
                <a:alpha val="14901"/>
              </a:srgbClr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" name="Shape 11"/>
          <p:cNvSpPr txBox="1"/>
          <p:nvPr>
            <p:ph type="ctrTitle"/>
          </p:nvPr>
        </p:nvSpPr>
        <p:spPr>
          <a:xfrm>
            <a:off x="685800" y="1867781"/>
            <a:ext cx="7772400" cy="1648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685800" y="3627026"/>
            <a:ext cx="7772400" cy="774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6" name="Shape 16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cap="flat" w="57150">
            <a:solidFill>
              <a:srgbClr val="000000">
                <a:alpha val="14901"/>
              </a:srgbClr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22" name="Shape 22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cap="flat" w="57150">
            <a:solidFill>
              <a:srgbClr val="000000">
                <a:alpha val="14901"/>
              </a:srgbClr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cap="flat" w="57150">
            <a:solidFill>
              <a:srgbClr val="000000">
                <a:alpha val="14901"/>
              </a:srgbClr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0" name="Shape 3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1800">
                <a:solidFill>
                  <a:schemeClr val="dk2"/>
                </a:solidFill>
              </a:defRPr>
            </a:lvl1pPr>
          </a:lstStyle>
          <a:p/>
        </p:txBody>
      </p:sp>
      <p:sp>
        <p:nvSpPr>
          <p:cNvPr id="34" name="Shape 34"/>
          <p:cNvSpPr/>
          <p:nvPr/>
        </p:nvSpPr>
        <p:spPr>
          <a:xfrm>
            <a:off x="4274" y="0"/>
            <a:ext cx="9144000" cy="4406399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5" name="Shape 35"/>
          <p:cNvCxnSpPr/>
          <p:nvPr/>
        </p:nvCxnSpPr>
        <p:spPr>
          <a:xfrm>
            <a:off x="0" y="4384371"/>
            <a:ext cx="9144000" cy="0"/>
          </a:xfrm>
          <a:prstGeom prst="straightConnector1">
            <a:avLst/>
          </a:prstGeom>
          <a:noFill/>
          <a:ln cap="flat" w="57150">
            <a:solidFill>
              <a:srgbClr val="000000">
                <a:alpha val="14901"/>
              </a:srgbClr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6" name="Shape 3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bg>
      <p:bgPr>
        <a:solidFill>
          <a:schemeClr val="dk2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ctrTitle"/>
          </p:nvPr>
        </p:nvSpPr>
        <p:spPr>
          <a:xfrm>
            <a:off x="685800" y="1867781"/>
            <a:ext cx="7772400" cy="1648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Tim Schroeder	</a:t>
            </a:r>
          </a:p>
        </p:txBody>
      </p:sp>
      <p:sp>
        <p:nvSpPr>
          <p:cNvPr id="41" name="Shape 41"/>
          <p:cNvSpPr txBox="1"/>
          <p:nvPr>
            <p:ph idx="1" type="subTitle"/>
          </p:nvPr>
        </p:nvSpPr>
        <p:spPr>
          <a:xfrm>
            <a:off x="685800" y="3627026"/>
            <a:ext cx="7772400" cy="774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400"/>
              <a:t>969 Greenway Avenue North apartment 117* Oakdale, MN 55128</a:t>
            </a:r>
          </a:p>
          <a:p>
            <a:pPr rtl="0">
              <a:spcBef>
                <a:spcPts val="0"/>
              </a:spcBef>
              <a:buNone/>
            </a:pPr>
            <a:r>
              <a:rPr lang="en" sz="1400"/>
              <a:t>tschroeder1729@gmail.com</a:t>
            </a:r>
          </a:p>
          <a:p>
            <a:pPr rtl="0">
              <a:spcBef>
                <a:spcPts val="0"/>
              </a:spcBef>
              <a:buNone/>
            </a:pPr>
            <a:r>
              <a:rPr lang="en" sz="1400"/>
              <a:t>651-494-2015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Objective	</a:t>
            </a:r>
          </a:p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With a passion for driving and a CDL experience driving a straight truck for three years without accidents or moving violations. My goal is to establish good rapport, work hard and move up within the company.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Experience</a:t>
            </a:r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b="1" lang="en" sz="1200"/>
              <a:t>Republic Services</a:t>
            </a:r>
            <a:r>
              <a:rPr lang="en" sz="1200"/>
              <a:t> </a:t>
            </a:r>
            <a:r>
              <a:rPr i="1" lang="en" sz="1200"/>
              <a:t>Driver</a:t>
            </a:r>
            <a:r>
              <a:rPr lang="en" sz="1200"/>
              <a:t>- Inver Grove Heights MN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2014-present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Responsibilities: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Pick up trash around the metro, post and pre trip vehicles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b="1" lang="en" sz="1200"/>
              <a:t>Continental Carbonic</a:t>
            </a:r>
            <a:r>
              <a:rPr lang="en" sz="1200"/>
              <a:t> </a:t>
            </a:r>
            <a:r>
              <a:rPr i="1" lang="en" sz="1200"/>
              <a:t>Driver</a:t>
            </a:r>
            <a:r>
              <a:rPr lang="en" sz="1200"/>
              <a:t>- Burnsville MN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2013-2014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Responsibilities: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Deliver dry ice to customers around metro, vehicle inspections and proper paperwork</a:t>
            </a:r>
          </a:p>
        </p:txBody>
      </p:sp>
      <p:sp>
        <p:nvSpPr>
          <p:cNvPr id="54" name="Shape 54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b="1" lang="en" sz="1200"/>
              <a:t>Veolia Environmental </a:t>
            </a:r>
            <a:r>
              <a:rPr i="1" lang="en" sz="1200"/>
              <a:t>Driver</a:t>
            </a:r>
            <a:r>
              <a:rPr b="1" lang="en" sz="1200"/>
              <a:t> </a:t>
            </a:r>
            <a:r>
              <a:rPr lang="en" sz="1200"/>
              <a:t>- St Paul MN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2012-2013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Responsibilities: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Swing trash driver, operate different types of trash trucks, pre and post trip of vehicles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b="1" lang="en" sz="1200"/>
              <a:t>Jason’s Dry Ice </a:t>
            </a:r>
            <a:r>
              <a:rPr i="1" lang="en" sz="1200"/>
              <a:t>Driver</a:t>
            </a:r>
            <a:r>
              <a:rPr b="1" lang="en" sz="1200"/>
              <a:t> </a:t>
            </a:r>
            <a:r>
              <a:rPr lang="en" sz="1200"/>
              <a:t>- St Paul MN	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2006-2012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Responsibilities: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Warehouse duties, cut process and deliver dry ice, Co2 and different gases to bars and restaurants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References	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Nick Torntore   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651-280-8158                                             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rtl="0">
              <a:spcBef>
                <a:spcPts val="0"/>
              </a:spcBef>
              <a:buNone/>
            </a:pPr>
            <a:r>
              <a:rPr lang="en" sz="1200"/>
              <a:t>Greg Dimartino  </a:t>
            </a:r>
          </a:p>
          <a:p>
            <a:pPr rtl="0">
              <a:spcBef>
                <a:spcPts val="0"/>
              </a:spcBef>
              <a:buNone/>
            </a:pPr>
            <a:r>
              <a:rPr lang="en" sz="1200"/>
              <a:t>651-675-8801  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/>
              <a:t>Eric Carter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612-219-8569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/>
          </a:p>
          <a:p>
            <a:pPr>
              <a:spcBef>
                <a:spcPts val="0"/>
              </a:spcBef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biz">
  <a:themeElements>
    <a:clrScheme name="Custom 233">
      <a:dk1>
        <a:srgbClr val="000000"/>
      </a:dk1>
      <a:lt1>
        <a:srgbClr val="FFFFFF"/>
      </a:lt1>
      <a:dk2>
        <a:srgbClr val="2388DB"/>
      </a:dk2>
      <a:lt2>
        <a:srgbClr val="BBD7F8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185DA2"/>
      </a:hlink>
      <a:folHlink>
        <a:srgbClr val="00487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